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301" r:id="rId2"/>
    <p:sldId id="285" r:id="rId3"/>
    <p:sldId id="284" r:id="rId4"/>
    <p:sldId id="289" r:id="rId5"/>
    <p:sldId id="291" r:id="rId6"/>
    <p:sldId id="292" r:id="rId7"/>
    <p:sldId id="294" r:id="rId8"/>
    <p:sldId id="295" r:id="rId9"/>
    <p:sldId id="297" r:id="rId10"/>
    <p:sldId id="296" r:id="rId11"/>
    <p:sldId id="298" r:id="rId12"/>
    <p:sldId id="299" r:id="rId13"/>
    <p:sldId id="302" r:id="rId14"/>
    <p:sldId id="279" r:id="rId15"/>
    <p:sldId id="280" r:id="rId16"/>
  </p:sldIdLst>
  <p:sldSz cx="9144000" cy="5143500" type="screen16x9"/>
  <p:notesSz cx="6858000" cy="9144000"/>
  <p:embeddedFontLst>
    <p:embeddedFont>
      <p:font typeface="Lato Light" panose="020B0604020202020204" charset="0"/>
      <p:regular r:id="rId18"/>
      <p:bold r:id="rId19"/>
      <p:italic r:id="rId20"/>
      <p:boldItalic r:id="rId21"/>
    </p:embeddedFont>
    <p:embeddedFont>
      <p:font typeface="Roboto Slab Light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74CF2B-5FB3-4D77-B9EE-C9CF0AB3DD2D}">
  <a:tblStyle styleId="{3574CF2B-5FB3-4D77-B9EE-C9CF0AB3DD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712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237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13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103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Shape 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Shape 5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Shape 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Shape 6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2000"/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Shape 11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Shape 11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204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Shape 20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06" name="Shape 20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209" name="Shape 20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Yellow">
  <p:cSld name="BLANK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EFBE3-527A-4A37-A9E5-68F4EAAEF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C0A70-0AEF-47E4-9730-B7D8C978E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8CC4-B690-4514-A13C-7A1CEE16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4A7E-81EE-4BD0-B831-31E365D629F5}" type="datetimeFigureOut">
              <a:rPr lang="he-IL" smtClean="0"/>
              <a:t>ז'/ניסן/תשע"ח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9C3A3-AAAE-40B4-A74A-98709BDFE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B8265-D9D3-4609-9BA4-60C6B8E82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B4-BC38-4B53-BFD3-3A0A10A7FE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851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37DA-E936-49BA-A393-890A52C8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657E-5BAE-4D5F-BE52-5A0B5217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F4A2F-4B5B-4D30-A9BF-0CB72A47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4A7E-81EE-4BD0-B831-31E365D629F5}" type="datetimeFigureOut">
              <a:rPr lang="he-IL" smtClean="0"/>
              <a:t>ז'/ניסן/תשע"ח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6A602-9235-44B3-A5F2-BF292D0B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F53C8-FA06-435A-89C6-BEA0580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B4-BC38-4B53-BFD3-3A0A10A7FE8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567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9" r:id="rId4"/>
    <p:sldLayoutId id="2147483662" r:id="rId5"/>
    <p:sldLayoutId id="2147483663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 Simple</a:t>
            </a:r>
            <a:r>
              <a:rPr lang="en" sz="2400" dirty="0"/>
              <a:t>: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 err="1"/>
              <a:t>Shaked</a:t>
            </a:r>
            <a:r>
              <a:rPr lang="en-US" sz="2400" dirty="0"/>
              <a:t> </a:t>
            </a:r>
            <a:r>
              <a:rPr lang="en-US" sz="2400" dirty="0" err="1"/>
              <a:t>Eyal</a:t>
            </a:r>
            <a:endParaRPr lang="en-US" sz="2400" dirty="0"/>
          </a:p>
          <a:p>
            <a: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Tal Ben-Senior</a:t>
            </a:r>
          </a:p>
          <a:p>
            <a: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 err="1"/>
              <a:t>Elior</a:t>
            </a:r>
            <a:r>
              <a:rPr lang="en-US" sz="2400" dirty="0"/>
              <a:t> </a:t>
            </a:r>
            <a:r>
              <a:rPr lang="en-US" sz="2400" dirty="0" err="1"/>
              <a:t>Nehemya</a:t>
            </a:r>
            <a:endParaRPr lang="en-US" sz="2400" dirty="0"/>
          </a:p>
          <a:p>
            <a: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Alex </a:t>
            </a:r>
            <a:r>
              <a:rPr lang="en-US" sz="2400" dirty="0" err="1"/>
              <a:t>Kremiansky</a:t>
            </a:r>
            <a:endParaRPr sz="2400" dirty="0"/>
          </a:p>
        </p:txBody>
      </p:sp>
      <p:sp>
        <p:nvSpPr>
          <p:cNvPr id="602" name="Shape 602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DE1809-7F3D-43C5-ABBE-1209F74B809E}"/>
              </a:ext>
            </a:extLst>
          </p:cNvPr>
          <p:cNvSpPr/>
          <p:nvPr/>
        </p:nvSpPr>
        <p:spPr>
          <a:xfrm>
            <a:off x="3731342" y="559475"/>
            <a:ext cx="4572000" cy="165173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spcBef>
                <a:spcPts val="600"/>
              </a:spcBef>
            </a:pPr>
            <a:r>
              <a:rPr lang="he-IL" sz="2000" dirty="0">
                <a:solidFill>
                  <a:srgbClr val="FF0000"/>
                </a:solidFill>
              </a:rPr>
              <a:t>הנדסת מערכות מידע</a:t>
            </a:r>
          </a:p>
          <a:p>
            <a:pPr lvl="0" algn="r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he-IL" sz="1200" dirty="0">
                <a:solidFill>
                  <a:srgbClr val="FF0000"/>
                </a:solidFill>
              </a:rPr>
              <a:t>סגל הקורס סביבות פיתוח:</a:t>
            </a:r>
          </a:p>
          <a:p>
            <a:pPr lvl="0" algn="r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he-IL" sz="1200" dirty="0">
                <a:solidFill>
                  <a:srgbClr val="FF0000"/>
                </a:solidFill>
              </a:rPr>
              <a:t>ד"ר ארז שלום</a:t>
            </a:r>
          </a:p>
          <a:p>
            <a:pPr lvl="0" algn="r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he-IL" sz="1200" dirty="0">
                <a:solidFill>
                  <a:srgbClr val="FF0000"/>
                </a:solidFill>
              </a:rPr>
              <a:t>מר אדיר סולומון</a:t>
            </a:r>
          </a:p>
          <a:p>
            <a:pPr marL="0" lvl="0" indent="0" algn="r"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he-IL" sz="1200" dirty="0">
                <a:solidFill>
                  <a:srgbClr val="FF0000"/>
                </a:solidFill>
              </a:rPr>
              <a:t>גברת </a:t>
            </a:r>
            <a:r>
              <a:rPr lang="he-IL" sz="1200" dirty="0" err="1">
                <a:solidFill>
                  <a:srgbClr val="FF0000"/>
                </a:solidFill>
              </a:rPr>
              <a:t>פרומרמן</a:t>
            </a:r>
            <a:r>
              <a:rPr lang="he-IL" sz="1200" dirty="0">
                <a:solidFill>
                  <a:srgbClr val="FF0000"/>
                </a:solidFill>
              </a:rPr>
              <a:t> שיר</a:t>
            </a:r>
          </a:p>
        </p:txBody>
      </p:sp>
    </p:spTree>
    <p:extLst>
      <p:ext uri="{BB962C8B-B14F-4D97-AF65-F5344CB8AC3E}">
        <p14:creationId xmlns:p14="http://schemas.microsoft.com/office/powerpoint/2010/main" val="1438425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66E2-9930-4FA9-B806-BE588AB4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E1DEC-09DC-4D4C-809E-2B5AB176B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23389-34CC-4671-A019-8B45744C7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84" t="22550" r="8384" b="9911"/>
          <a:stretch/>
        </p:blipFill>
        <p:spPr>
          <a:xfrm>
            <a:off x="1" y="61645"/>
            <a:ext cx="4489682" cy="2462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5B2DA9-FB32-4B25-8EFE-74CE438266CF}"/>
              </a:ext>
            </a:extLst>
          </p:cNvPr>
          <p:cNvSpPr/>
          <p:nvPr/>
        </p:nvSpPr>
        <p:spPr>
          <a:xfrm>
            <a:off x="251138" y="260508"/>
            <a:ext cx="1361942" cy="255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B8B0A5-F98D-4702-90B6-0927891A3A06}"/>
              </a:ext>
            </a:extLst>
          </p:cNvPr>
          <p:cNvCxnSpPr>
            <a:cxnSpLocks/>
          </p:cNvCxnSpPr>
          <p:nvPr/>
        </p:nvCxnSpPr>
        <p:spPr>
          <a:xfrm>
            <a:off x="4476781" y="-3092088"/>
            <a:ext cx="42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2" descr="Image result for google logo">
            <a:extLst>
              <a:ext uri="{FF2B5EF4-FFF2-40B4-BE49-F238E27FC236}">
                <a16:creationId xmlns:a16="http://schemas.microsoft.com/office/drawing/2014/main" id="{EDD0D1C3-15C6-401D-BE55-A4C1B729C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28929" y="-993016"/>
            <a:ext cx="762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he-IL" sz="1050"/>
          </a:p>
        </p:txBody>
      </p:sp>
      <p:pic>
        <p:nvPicPr>
          <p:cNvPr id="3076" name="Picture 4" descr="https://cdn.vox-cdn.com/thumbor/Pkmq1nm3skO0-j693JTMd7RL0Zk=/0x0:2012x1341/1200x800/filters:focal(0x0:2012x1341)/cdn.vox-cdn.com/uploads/chorus_image/image/47070706/google2.0.0.jpg">
            <a:extLst>
              <a:ext uri="{FF2B5EF4-FFF2-40B4-BE49-F238E27FC236}">
                <a16:creationId xmlns:a16="http://schemas.microsoft.com/office/drawing/2014/main" id="{1704FCC4-5A65-49EC-BEEA-5B4BA906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029" y="-133429"/>
            <a:ext cx="2102167" cy="1401445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D8F4D4-8F79-407A-BA43-2249F6D9B51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613080" y="360654"/>
            <a:ext cx="4294949" cy="276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D4400E-01BE-4EC4-BC72-6A53A11BE09F}"/>
              </a:ext>
            </a:extLst>
          </p:cNvPr>
          <p:cNvCxnSpPr>
            <a:cxnSpLocks/>
            <a:stCxn id="3076" idx="2"/>
          </p:cNvCxnSpPr>
          <p:nvPr/>
        </p:nvCxnSpPr>
        <p:spPr>
          <a:xfrm flipH="1">
            <a:off x="5025084" y="1268016"/>
            <a:ext cx="1934028" cy="20547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42206C-1CEE-4697-B5E2-2738DDD6C97B}"/>
              </a:ext>
            </a:extLst>
          </p:cNvPr>
          <p:cNvCxnSpPr>
            <a:cxnSpLocks/>
            <a:stCxn id="3076" idx="2"/>
          </p:cNvCxnSpPr>
          <p:nvPr/>
        </p:nvCxnSpPr>
        <p:spPr>
          <a:xfrm flipH="1">
            <a:off x="6760845" y="1268016"/>
            <a:ext cx="198267" cy="16345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86B1D5-1576-4428-8FA8-E297A1A07D5D}"/>
              </a:ext>
            </a:extLst>
          </p:cNvPr>
          <p:cNvCxnSpPr>
            <a:cxnSpLocks/>
            <a:stCxn id="3076" idx="2"/>
            <a:endCxn id="28" idx="0"/>
          </p:cNvCxnSpPr>
          <p:nvPr/>
        </p:nvCxnSpPr>
        <p:spPr>
          <a:xfrm>
            <a:off x="6959112" y="1268016"/>
            <a:ext cx="1556238" cy="18619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תוצאת תמונה עבור ‪quality gurus‬‏">
            <a:extLst>
              <a:ext uri="{FF2B5EF4-FFF2-40B4-BE49-F238E27FC236}">
                <a16:creationId xmlns:a16="http://schemas.microsoft.com/office/drawing/2014/main" id="{11D8A1C3-560C-49E4-8336-BFE5462AD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049" y="3410965"/>
            <a:ext cx="977989" cy="977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704E4F-5BE7-45C7-A65F-F2FF37CBE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509" y="2930659"/>
            <a:ext cx="1989535" cy="20645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5DB30C-61F2-4BFB-95EC-12AA606DE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144" y="3129992"/>
            <a:ext cx="1610412" cy="1258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2" name="Picture 3071">
            <a:extLst>
              <a:ext uri="{FF2B5EF4-FFF2-40B4-BE49-F238E27FC236}">
                <a16:creationId xmlns:a16="http://schemas.microsoft.com/office/drawing/2014/main" id="{68029594-8371-47FB-ADA4-73A4EEBFB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537" y="3572212"/>
            <a:ext cx="2589458" cy="147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139DD8-5D79-4217-9233-82C8C6975DFA}"/>
              </a:ext>
            </a:extLst>
          </p:cNvPr>
          <p:cNvCxnSpPr>
            <a:cxnSpLocks/>
            <a:endCxn id="3072" idx="3"/>
          </p:cNvCxnSpPr>
          <p:nvPr/>
        </p:nvCxnSpPr>
        <p:spPr>
          <a:xfrm flipH="1">
            <a:off x="2715994" y="3899959"/>
            <a:ext cx="1541954" cy="4107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8" name="Rectangle 3077">
            <a:extLst>
              <a:ext uri="{FF2B5EF4-FFF2-40B4-BE49-F238E27FC236}">
                <a16:creationId xmlns:a16="http://schemas.microsoft.com/office/drawing/2014/main" id="{B58BA13B-3027-4A9D-A194-0D91FE66A365}"/>
              </a:ext>
            </a:extLst>
          </p:cNvPr>
          <p:cNvSpPr/>
          <p:nvPr/>
        </p:nvSpPr>
        <p:spPr>
          <a:xfrm>
            <a:off x="45225" y="2935188"/>
            <a:ext cx="123495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9AA3BA-78E4-4AF8-9379-2DF9FDB95AA4}"/>
              </a:ext>
            </a:extLst>
          </p:cNvPr>
          <p:cNvSpPr/>
          <p:nvPr/>
        </p:nvSpPr>
        <p:spPr>
          <a:xfrm>
            <a:off x="1637073" y="-125095"/>
            <a:ext cx="1667765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4028307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 Progressive</a:t>
            </a:r>
            <a:endParaRPr dirty="0"/>
          </a:p>
        </p:txBody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2020010" y="3189875"/>
            <a:ext cx="2142000" cy="20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sz="1800" dirty="0"/>
              <a:t>Create an </a:t>
            </a:r>
            <a:r>
              <a:rPr lang="en-US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ENTIRE</a:t>
            </a:r>
            <a:r>
              <a:rPr lang="en-US" sz="1800" dirty="0"/>
              <a:t> presentation based on a summary.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Shape 467">
            <a:extLst>
              <a:ext uri="{FF2B5EF4-FFF2-40B4-BE49-F238E27FC236}">
                <a16:creationId xmlns:a16="http://schemas.microsoft.com/office/drawing/2014/main" id="{098C6A2F-4830-47F9-BCCB-F9C23E900927}"/>
              </a:ext>
            </a:extLst>
          </p:cNvPr>
          <p:cNvSpPr txBox="1">
            <a:spLocks/>
          </p:cNvSpPr>
          <p:nvPr/>
        </p:nvSpPr>
        <p:spPr>
          <a:xfrm>
            <a:off x="3731426" y="362558"/>
            <a:ext cx="1100810" cy="44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AF155D-48D1-4176-8AAA-AB9224630649}"/>
              </a:ext>
            </a:extLst>
          </p:cNvPr>
          <p:cNvSpPr/>
          <p:nvPr/>
        </p:nvSpPr>
        <p:spPr>
          <a:xfrm>
            <a:off x="2439019" y="-165944"/>
            <a:ext cx="3685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Our Vision</a:t>
            </a:r>
            <a:endParaRPr lang="he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026" name="Picture 2" descr="Image result for summary">
            <a:extLst>
              <a:ext uri="{FF2B5EF4-FFF2-40B4-BE49-F238E27FC236}">
                <a16:creationId xmlns:a16="http://schemas.microsoft.com/office/drawing/2014/main" id="{F28D7CEB-D45A-40B4-A243-14791AD3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502" y="362558"/>
            <a:ext cx="3685624" cy="31813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01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 Perfect</a:t>
            </a:r>
            <a:endParaRPr dirty="0"/>
          </a:p>
        </p:txBody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2020010" y="3189875"/>
            <a:ext cx="2142000" cy="20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sz="1800" dirty="0"/>
              <a:t>Create an </a:t>
            </a:r>
            <a:r>
              <a:rPr lang="en-US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ENTIRE</a:t>
            </a:r>
            <a:r>
              <a:rPr lang="en-US" sz="1800" dirty="0"/>
              <a:t> presentation based on an </a:t>
            </a:r>
            <a:r>
              <a:rPr lang="en-US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ARTICLE</a:t>
            </a:r>
            <a:r>
              <a:rPr lang="en-US" sz="1800" dirty="0"/>
              <a:t>.</a:t>
            </a:r>
            <a:endParaRPr sz="1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Shape 467">
            <a:extLst>
              <a:ext uri="{FF2B5EF4-FFF2-40B4-BE49-F238E27FC236}">
                <a16:creationId xmlns:a16="http://schemas.microsoft.com/office/drawing/2014/main" id="{098C6A2F-4830-47F9-BCCB-F9C23E900927}"/>
              </a:ext>
            </a:extLst>
          </p:cNvPr>
          <p:cNvSpPr txBox="1">
            <a:spLocks/>
          </p:cNvSpPr>
          <p:nvPr/>
        </p:nvSpPr>
        <p:spPr>
          <a:xfrm>
            <a:off x="3731426" y="362558"/>
            <a:ext cx="1100810" cy="44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 b="0" i="0" u="none" strike="noStrike" cap="none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AF155D-48D1-4176-8AAA-AB9224630649}"/>
              </a:ext>
            </a:extLst>
          </p:cNvPr>
          <p:cNvSpPr/>
          <p:nvPr/>
        </p:nvSpPr>
        <p:spPr>
          <a:xfrm>
            <a:off x="2477493" y="-165944"/>
            <a:ext cx="3608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Far Future</a:t>
            </a:r>
            <a:endParaRPr lang="he-IL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074" name="Picture 2" descr="Image result for article">
            <a:extLst>
              <a:ext uri="{FF2B5EF4-FFF2-40B4-BE49-F238E27FC236}">
                <a16:creationId xmlns:a16="http://schemas.microsoft.com/office/drawing/2014/main" id="{29EA98CD-1084-4C57-BF24-90082364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217" y="295721"/>
            <a:ext cx="3833545" cy="3352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80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609B-7450-432B-8B2D-D34F3963B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D8E9A-ACCA-4BC0-B01A-05B5F9B6E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BDC1D-B335-4222-B8A4-26E5705450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650AA9A2-F9CE-4C26-B459-D4B3482B35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158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594" name="Shape 594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70"/>
            <a:ext cx="6593700" cy="17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4A5C65"/>
                </a:solidFill>
              </a:rPr>
              <a:t>Any questions?</a:t>
            </a:r>
            <a:endParaRPr sz="3600" dirty="0">
              <a:solidFill>
                <a:srgbClr val="4A5C65"/>
              </a:solidFill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A5C65"/>
                </a:solidFill>
              </a:rPr>
              <a:t>You can find me </a:t>
            </a:r>
            <a:r>
              <a:rPr lang="en-US" dirty="0">
                <a:solidFill>
                  <a:srgbClr val="4A5C65"/>
                </a:solidFill>
              </a:rPr>
              <a:t>us</a:t>
            </a:r>
            <a:r>
              <a:rPr lang="en" dirty="0">
                <a:solidFill>
                  <a:srgbClr val="4A5C65"/>
                </a:solidFill>
              </a:rPr>
              <a:t> </a:t>
            </a:r>
            <a:r>
              <a:rPr lang="en-US" dirty="0">
                <a:solidFill>
                  <a:srgbClr val="4A5C65"/>
                </a:solidFill>
              </a:rPr>
              <a:t>@ 96</a:t>
            </a:r>
            <a:endParaRPr dirty="0">
              <a:solidFill>
                <a:srgbClr val="4A5C65"/>
              </a:solidFill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A5C65"/>
              </a:solidFill>
            </a:endParaRPr>
          </a:p>
        </p:txBody>
      </p:sp>
      <p:sp>
        <p:nvSpPr>
          <p:cNvPr id="595" name="Shape 59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The DRYERS</a:t>
            </a:r>
            <a:r>
              <a:rPr lang="en" sz="2400" dirty="0"/>
              <a:t>:</a:t>
            </a:r>
            <a:endParaRPr sz="2400" dirty="0"/>
          </a:p>
          <a:p>
            <a: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 err="1"/>
              <a:t>Shaked</a:t>
            </a:r>
            <a:r>
              <a:rPr lang="en-US" sz="2400" dirty="0"/>
              <a:t> </a:t>
            </a:r>
            <a:r>
              <a:rPr lang="en-US" sz="2400" dirty="0" err="1"/>
              <a:t>Eyal</a:t>
            </a:r>
            <a:endParaRPr lang="en-US" sz="2400" dirty="0"/>
          </a:p>
          <a:p>
            <a: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Tal Ben-Senior</a:t>
            </a:r>
          </a:p>
          <a:p>
            <a: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 err="1"/>
              <a:t>Elior</a:t>
            </a:r>
            <a:r>
              <a:rPr lang="en-US" sz="2400" dirty="0"/>
              <a:t> </a:t>
            </a:r>
            <a:r>
              <a:rPr lang="en-US" sz="2400" dirty="0" err="1"/>
              <a:t>Nehemya</a:t>
            </a:r>
            <a:endParaRPr lang="en-US" sz="2400" dirty="0"/>
          </a:p>
          <a:p>
            <a: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-US" sz="2400" dirty="0"/>
              <a:t>Alex </a:t>
            </a:r>
            <a:r>
              <a:rPr lang="en-US" sz="2400" dirty="0" err="1"/>
              <a:t>Kremiansky</a:t>
            </a:r>
            <a:endParaRPr sz="2400" dirty="0"/>
          </a:p>
        </p:txBody>
      </p:sp>
      <p:sp>
        <p:nvSpPr>
          <p:cNvPr id="602" name="Shape 602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FD2F-49DA-44CB-81B8-87A060759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D49A4-A4F8-47D7-AA83-0D084E1267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A7D5EA6E-6A13-4416-8557-15DFFB7B8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6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673B-ECFD-48A2-94B6-A6F0E5188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4625" y="1641510"/>
            <a:ext cx="4127714" cy="1603195"/>
          </a:xfrm>
        </p:spPr>
        <p:txBody>
          <a:bodyPr/>
          <a:lstStyle/>
          <a:p>
            <a:r>
              <a:rPr lang="en-US" dirty="0"/>
              <a:t>Problems with Academic Presentations Today	</a:t>
            </a:r>
            <a:endParaRPr lang="he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FC22F-39DB-4966-A7C5-FB86C83EE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150" y="2571750"/>
            <a:ext cx="3371700" cy="7848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Mostly 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No real-world context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Too Narrow</a:t>
            </a:r>
            <a:endParaRPr lang="he-IL" dirty="0"/>
          </a:p>
          <a:p>
            <a:pPr>
              <a:buFont typeface="Arial" panose="020B0604020202020204" pitchFamily="34" charset="0"/>
              <a:buChar char="•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5123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FD2F-49DA-44CB-81B8-87A060759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D49A4-A4F8-47D7-AA83-0D084E1267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BBBD3-A32F-4135-88A7-ECF9F67E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0"/>
            <a:ext cx="6900863" cy="51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05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F7DC-B9A7-424B-B7FB-A9FB3F421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CFDB6-B7AC-45CD-9598-6FC5433C0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2AFB4-2C1C-46B4-A0FC-E70CFC75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B4-BC38-4B53-BFD3-3A0A10A7FE8C}" type="slidenum">
              <a:rPr lang="he-IL" smtClean="0"/>
              <a:t>5</a:t>
            </a:fld>
            <a:endParaRPr lang="he-I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7F672F-FEF4-42B7-AFE8-3FB3000CB7D4}"/>
              </a:ext>
            </a:extLst>
          </p:cNvPr>
          <p:cNvGrpSpPr/>
          <p:nvPr/>
        </p:nvGrpSpPr>
        <p:grpSpPr>
          <a:xfrm>
            <a:off x="6081267" y="-6350"/>
            <a:ext cx="3062733" cy="5143500"/>
            <a:chOff x="4714586" y="-1690438"/>
            <a:chExt cx="3618647" cy="56869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6FF4F8-B145-4563-A35F-2EBFFA5C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4586" y="-1690438"/>
              <a:ext cx="3618647" cy="46106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95F9F2-3165-4509-B474-03CDED143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4" t="11804" r="1189"/>
            <a:stretch/>
          </p:blipFill>
          <p:spPr>
            <a:xfrm>
              <a:off x="4714587" y="2919450"/>
              <a:ext cx="3618646" cy="10770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7B0DF38-8B14-42F5-9A8F-38076B7CC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7" y="55794"/>
            <a:ext cx="6695768" cy="46078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70801C-ED52-4EFC-8917-EC9EE9CFB09A}"/>
              </a:ext>
            </a:extLst>
          </p:cNvPr>
          <p:cNvSpPr/>
          <p:nvPr/>
        </p:nvSpPr>
        <p:spPr>
          <a:xfrm>
            <a:off x="7620000" y="4657725"/>
            <a:ext cx="847725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DC6CF-5A65-46D0-82AF-F7B9EE4E2702}"/>
              </a:ext>
            </a:extLst>
          </p:cNvPr>
          <p:cNvSpPr/>
          <p:nvPr/>
        </p:nvSpPr>
        <p:spPr>
          <a:xfrm>
            <a:off x="2784297" y="1415766"/>
            <a:ext cx="2283753" cy="228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B5733E-C969-4911-8D26-A42F23ACDE3C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5068050" y="1529816"/>
            <a:ext cx="2551950" cy="31993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00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D0E63-DA6A-4514-92D6-AD40802C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-5811"/>
            <a:ext cx="6857999" cy="51493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CDC27-52BC-4E90-91E6-4565C138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8B5B4-BC38-4B53-BFD3-3A0A10A7FE8C}" type="slidenum">
              <a:rPr lang="he-IL" smtClean="0"/>
              <a:t>6</a:t>
            </a:fld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FE3D5-6694-4D9A-A773-2366D3091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19" y="51973"/>
            <a:ext cx="3770381" cy="1579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426C3-EB3C-4D68-A043-6E2A4A766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2073"/>
            <a:ext cx="3617009" cy="1579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5D01E-5CB3-40BD-81A9-9E94A15D7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521830"/>
            <a:ext cx="3725308" cy="1579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17F267-10C9-46CE-8582-7CCB3451F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961" y="3480055"/>
            <a:ext cx="3742173" cy="1579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25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FD2F-49DA-44CB-81B8-87A060759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D49A4-A4F8-47D7-AA83-0D084E1267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A7D5EA6E-6A13-4416-8557-15DFFB7B8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0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816DC1-4843-4C00-A075-72351A8AD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986A73-D941-4330-929E-DB65A8E9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28" y="0"/>
            <a:ext cx="68517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/>
        </p:nvSpPr>
        <p:spPr>
          <a:xfrm>
            <a:off x="4716375" y="2037913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second</a:t>
            </a: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4712775" y="3304375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4712775" y="771450"/>
            <a:ext cx="1069200" cy="106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rPr>
              <a:t>first</a:t>
            </a:r>
            <a:endParaRPr dirty="0">
              <a:solidFill>
                <a:srgbClr val="4A5C65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2" name="Shape 532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533" name="Shape 533"/>
          <p:cNvCxnSpPr>
            <a:endCxn id="531" idx="0"/>
          </p:cNvCxnSpPr>
          <p:nvPr/>
        </p:nvCxnSpPr>
        <p:spPr>
          <a:xfrm flipH="1">
            <a:off x="5247375" y="12150"/>
            <a:ext cx="7200" cy="7593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34" name="Shape 534"/>
          <p:cNvCxnSpPr>
            <a:stCxn id="531" idx="4"/>
            <a:endCxn id="529" idx="0"/>
          </p:cNvCxnSpPr>
          <p:nvPr/>
        </p:nvCxnSpPr>
        <p:spPr>
          <a:xfrm>
            <a:off x="5247375" y="1840650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5" name="Shape 535"/>
          <p:cNvCxnSpPr>
            <a:stCxn id="530" idx="4"/>
          </p:cNvCxnSpPr>
          <p:nvPr/>
        </p:nvCxnSpPr>
        <p:spPr>
          <a:xfrm>
            <a:off x="5247375" y="4373575"/>
            <a:ext cx="7200" cy="7698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36" name="Shape 536"/>
          <p:cNvCxnSpPr>
            <a:stCxn id="529" idx="4"/>
            <a:endCxn id="530" idx="0"/>
          </p:cNvCxnSpPr>
          <p:nvPr/>
        </p:nvCxnSpPr>
        <p:spPr>
          <a:xfrm flipH="1">
            <a:off x="5247375" y="3107113"/>
            <a:ext cx="3600" cy="197400"/>
          </a:xfrm>
          <a:prstGeom prst="straightConnector1">
            <a:avLst/>
          </a:prstGeom>
          <a:noFill/>
          <a:ln w="9525" cap="flat" cmpd="sng">
            <a:solidFill>
              <a:srgbClr val="02BDC7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7" name="Shape 537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F3211E-71D8-47CA-81D4-4CA3E2547A47}"/>
              </a:ext>
            </a:extLst>
          </p:cNvPr>
          <p:cNvSpPr txBox="1"/>
          <p:nvPr/>
        </p:nvSpPr>
        <p:spPr>
          <a:xfrm>
            <a:off x="5781975" y="1152162"/>
            <a:ext cx="206510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B0604020202020204" charset="0"/>
              </a:rPr>
              <a:t>Analyze The Slide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Light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00C1B-F82D-4FEA-AEC4-2D776FE8CF83}"/>
              </a:ext>
            </a:extLst>
          </p:cNvPr>
          <p:cNvSpPr txBox="1"/>
          <p:nvPr/>
        </p:nvSpPr>
        <p:spPr>
          <a:xfrm>
            <a:off x="3048707" y="2310140"/>
            <a:ext cx="15232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B0604020202020204" charset="0"/>
              </a:rPr>
              <a:t>Find Interactive Content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Light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6CB64E-B2E0-4931-9C6F-E1A9F4128498}"/>
              </a:ext>
            </a:extLst>
          </p:cNvPr>
          <p:cNvSpPr txBox="1"/>
          <p:nvPr/>
        </p:nvSpPr>
        <p:spPr>
          <a:xfrm>
            <a:off x="5781975" y="3683562"/>
            <a:ext cx="15232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Light" panose="020B0604020202020204" charset="0"/>
              </a:rPr>
              <a:t>Inject it back to the Slide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158455"/>
      </p:ext>
    </p:extLst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121</Words>
  <Application>Microsoft Office PowerPoint</Application>
  <PresentationFormat>On-screen Show (16:9)</PresentationFormat>
  <Paragraphs>48</Paragraphs>
  <Slides>15</Slides>
  <Notes>6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Lato Light</vt:lpstr>
      <vt:lpstr>Arial</vt:lpstr>
      <vt:lpstr>Roboto Slab Light</vt:lpstr>
      <vt:lpstr>Kent template</vt:lpstr>
      <vt:lpstr>Credits</vt:lpstr>
      <vt:lpstr>PowerPoint Presentation</vt:lpstr>
      <vt:lpstr>Problems with Academic Presentations Today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process is easy</vt:lpstr>
      <vt:lpstr>PowerPoint Presentation</vt:lpstr>
      <vt:lpstr>Present Progressive</vt:lpstr>
      <vt:lpstr>Present Perfect</vt:lpstr>
      <vt:lpstr>PowerPoint Presentation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IL984626</dc:creator>
  <cp:lastModifiedBy>Shaked Eyal</cp:lastModifiedBy>
  <cp:revision>26</cp:revision>
  <dcterms:modified xsi:type="dcterms:W3CDTF">2018-03-23T01:07:06Z</dcterms:modified>
</cp:coreProperties>
</file>